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iv+tNo9kewun9sv0Q5sTZtIC4s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Medium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-italic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3d6799f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53d6799f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26850"/>
            <a:ext cx="69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Rolling calculations with self joins.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Improving our analysis.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IMPROVING OUR ANALYSIS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we want to know how many customers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keep doing transactions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next month (they need to be active and be the same as the previous month, not lost customers).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distinct_users as (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3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3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distinct account_id , Activity_Month, Activity_year</a:t>
            </a:r>
            <a:endParaRPr sz="1300">
              <a:solidFill>
                <a:srgbClr val="3876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from user_activity</a:t>
            </a:r>
            <a:endParaRPr sz="1300">
              <a:solidFill>
                <a:srgbClr val="3876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d1.Activity_year, d1.Activity_Month, count(distinct d1.account_id) </a:t>
            </a: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Retained_customers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distinct_users d1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distinct_users d2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d1.account_id = d2.account_id </a:t>
            </a: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d1.activity_Month = d2.activity_Month + 1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d1.Activity_Month, d1.Activity_year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d1.Activity_year, d1.Activity_Month;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3d6799fb6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53d6799fb6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53d6799fb6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Next,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create a view with the previous results;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create or replace view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retained_customers_view </a:t>
            </a: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endParaRPr b="1"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distinct_users </a:t>
            </a: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 select distinct account_id , Activity_Month, Activity_year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 from user_activity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count(distinct d1.account_id) </a:t>
            </a: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Retained_customers, d1.Activity_Month, d1.Activity_year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distinct_users d1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distinct_users d2 </a:t>
            </a: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d1.account_id = d2.account_id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d1.activity_Month = d2.activity_Month + 1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d1.Activity_Month, d1.Activity_year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 sz="12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d1.Activity_year, d1.Activity_Month;</a:t>
            </a:r>
            <a:endParaRPr sz="12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